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0" r:id="rId2"/>
    <p:sldId id="305" r:id="rId3"/>
    <p:sldId id="264" r:id="rId4"/>
    <p:sldId id="283" r:id="rId5"/>
    <p:sldId id="289" r:id="rId6"/>
    <p:sldId id="303" r:id="rId7"/>
    <p:sldId id="304" r:id="rId8"/>
    <p:sldId id="302" r:id="rId9"/>
    <p:sldId id="301" r:id="rId10"/>
    <p:sldId id="312" r:id="rId11"/>
    <p:sldId id="313" r:id="rId12"/>
    <p:sldId id="293" r:id="rId13"/>
    <p:sldId id="290" r:id="rId14"/>
    <p:sldId id="291" r:id="rId15"/>
    <p:sldId id="292" r:id="rId16"/>
    <p:sldId id="315" r:id="rId17"/>
    <p:sldId id="297" r:id="rId18"/>
    <p:sldId id="296" r:id="rId19"/>
    <p:sldId id="295" r:id="rId20"/>
    <p:sldId id="259" r:id="rId21"/>
    <p:sldId id="294" r:id="rId22"/>
    <p:sldId id="314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3CDE-1C04-4858-9C19-9E0D7F3F4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7737-7709-4EED-B46B-47175AFDD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9EB2-65BE-4EDC-9B8A-11F21F8B0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36C21-A4CE-4B55-96D9-ABC35B98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0EC4-3CAC-4C9F-8C98-4B0B2C36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3C36-4C12-45FC-93E5-D6709B83C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B3DE-2DBB-429D-BD1E-FA7216C1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53E9-2DD1-4408-9331-CF5ED727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B680-0E82-4C5F-BAE0-203DB5EE0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A988E-9923-4892-A5CF-C4B4634CC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F44E5A2-84F9-40BC-AFB2-F5CE4B08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2" y="-1899592"/>
            <a:ext cx="8229600" cy="5851525"/>
          </a:xfrm>
        </p:spPr>
        <p:txBody>
          <a:bodyPr/>
          <a:lstStyle/>
          <a:p>
            <a:r>
              <a:rPr lang="ru-RU" sz="4000" dirty="0" smtClean="0"/>
              <a:t>Детям о профессии </a:t>
            </a:r>
            <a:br>
              <a:rPr lang="ru-RU" sz="4000" dirty="0" smtClean="0"/>
            </a:br>
            <a:r>
              <a:rPr lang="ru-RU" sz="4000" u="sng" dirty="0" smtClean="0"/>
              <a:t>работника железной дороги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400" dirty="0" smtClean="0"/>
              <a:t>для детей среднего  дошкольного возраста</a:t>
            </a:r>
            <a:endParaRPr lang="ru-RU" sz="6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222" y="2060848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1581" y="5373216"/>
            <a:ext cx="6858000" cy="1727770"/>
          </a:xfrm>
        </p:spPr>
        <p:txBody>
          <a:bodyPr/>
          <a:lstStyle/>
          <a:p>
            <a:r>
              <a:rPr lang="ru-RU" dirty="0" smtClean="0"/>
              <a:t>Вагон с сидячими местами.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581" y="188640"/>
            <a:ext cx="6729419" cy="50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43746"/>
            <a:ext cx="8229600" cy="634082"/>
          </a:xfrm>
        </p:spPr>
        <p:txBody>
          <a:bodyPr/>
          <a:lstStyle/>
          <a:p>
            <a:r>
              <a:rPr lang="ru-RU" sz="2400" dirty="0" smtClean="0"/>
              <a:t>Плацкартный вагон.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91" y="188640"/>
            <a:ext cx="8182703" cy="5411142"/>
          </a:xfrm>
        </p:spPr>
      </p:pic>
    </p:spTree>
    <p:extLst>
      <p:ext uri="{BB962C8B-B14F-4D97-AF65-F5344CB8AC3E}">
        <p14:creationId xmlns:p14="http://schemas.microsoft.com/office/powerpoint/2010/main" val="2907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021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Вагон повышенного комфорта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03" y="332656"/>
            <a:ext cx="7649902" cy="5096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12059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Вагон- ресторан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6" y="188640"/>
            <a:ext cx="7422232" cy="5566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3912478" cy="5908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364502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каждом вагоне имеется туалет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8640"/>
            <a:ext cx="7852420" cy="5304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589240"/>
            <a:ext cx="7708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Железную дорогу обслуживают работники путевого хозяйства: проводят путевые работы, следят за исправностью , устраняют дефекты.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589240"/>
            <a:ext cx="8229600" cy="640110"/>
          </a:xfrm>
        </p:spPr>
        <p:txBody>
          <a:bodyPr/>
          <a:lstStyle/>
          <a:p>
            <a:r>
              <a:rPr lang="ru-RU" sz="2000" dirty="0" smtClean="0"/>
              <a:t>Машинист ведет поезд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32656"/>
            <a:ext cx="82296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187624" y="57332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Вагон обслуживают проводники. Они проверят билеты, укажут место посадки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771" y="161345"/>
            <a:ext cx="6646464" cy="4990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5892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 проводников очень ответственная работа. На ее плечах максимально комфортная поездка пассажиров до места назначения.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04664"/>
            <a:ext cx="6383510" cy="4793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87727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Вам предложат горячий чай</a:t>
            </a:r>
          </a:p>
          <a:p>
            <a:pPr algn="ctr"/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7486867" cy="499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5549156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dirty="0" smtClean="0"/>
              <a:t>Первый поезд появился в 1804г</a:t>
            </a:r>
            <a:endParaRPr lang="ru-RU" sz="2800" dirty="0"/>
          </a:p>
          <a:p>
            <a:r>
              <a:rPr lang="ru-RU" sz="4000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0648"/>
            <a:ext cx="7860450" cy="50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99592" y="55892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Также предложат </a:t>
            </a:r>
            <a:r>
              <a:rPr lang="ru-RU" sz="2000" smtClean="0"/>
              <a:t>вам </a:t>
            </a:r>
            <a:r>
              <a:rPr lang="ru-RU" sz="2000" smtClean="0"/>
              <a:t> </a:t>
            </a:r>
            <a:r>
              <a:rPr lang="ru-RU" sz="2000" dirty="0" smtClean="0"/>
              <a:t>чем подкрепиться.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27993"/>
            <a:ext cx="7599292" cy="5061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66124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Выдадут чистое белье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221" y="152430"/>
            <a:ext cx="4129549" cy="5508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445224"/>
            <a:ext cx="6858000" cy="1008112"/>
          </a:xfrm>
        </p:spPr>
        <p:txBody>
          <a:bodyPr/>
          <a:lstStyle/>
          <a:p>
            <a:r>
              <a:rPr lang="ru-RU" dirty="0" smtClean="0"/>
              <a:t>И вы с комфортом будете доставлены до места назначения! Счастливого пути!!!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8640"/>
            <a:ext cx="7865832" cy="51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88640"/>
            <a:ext cx="7983673" cy="5577483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0212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Так выглядят современные поезда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0648"/>
            <a:ext cx="7236296" cy="5427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661248"/>
            <a:ext cx="7200800" cy="1012974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>Э</a:t>
            </a:r>
            <a:r>
              <a:rPr lang="ru-RU" sz="2000" dirty="0" smtClean="0">
                <a:latin typeface="+mn-lt"/>
              </a:rPr>
              <a:t>то скоростной поезд. Он развивает скорость до 350-400 км</a:t>
            </a:r>
            <a:r>
              <a:rPr lang="en-US" sz="2000" dirty="0" smtClean="0">
                <a:latin typeface="+mn-lt"/>
              </a:rPr>
              <a:t>/</a:t>
            </a:r>
            <a:r>
              <a:rPr lang="ru-RU" sz="2000" dirty="0" smtClean="0">
                <a:latin typeface="+mn-lt"/>
              </a:rPr>
              <a:t>час.</a:t>
            </a:r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7145"/>
            <a:ext cx="7060229" cy="5294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721791"/>
            <a:ext cx="81460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25"/>
              </a:lnSpc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Это железнодорожный вокзал. Здесь пассажиры садятся на поезд.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8146068" cy="47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7544" y="5301209"/>
            <a:ext cx="821925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Это зал ожидания на вокзале, где пассажиры ожидают свой поезд.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60648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060" y="602128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Железнодорожные кассы, где можно приобрести билет на поезд.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0892"/>
            <a:ext cx="8648000" cy="51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661248"/>
            <a:ext cx="798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железнодорожный билет, где указан номер поезда, номер вагона, место и стоимость билета.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0" y="764704"/>
            <a:ext cx="8491387" cy="36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167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Оформление по умолчанию</vt:lpstr>
      <vt:lpstr>Детям о профессии  работника железной дороги для детей среднего  дошкольного возраста</vt:lpstr>
      <vt:lpstr>Презентация PowerPoint</vt:lpstr>
      <vt:lpstr>Презентация PowerPoint</vt:lpstr>
      <vt:lpstr>Презентация PowerPoint</vt:lpstr>
      <vt:lpstr>Это скоростной поезд. Он развивает скорость до 350-400 км/час.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Плацкартный вагон. </vt:lpstr>
      <vt:lpstr>Презентация PowerPoint</vt:lpstr>
      <vt:lpstr>Презентация PowerPoint</vt:lpstr>
      <vt:lpstr>Презентация PowerPoint</vt:lpstr>
      <vt:lpstr>Презентация PowerPoint</vt:lpstr>
      <vt:lpstr>Машинист ведет поезд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B_PC</cp:lastModifiedBy>
  <cp:revision>78</cp:revision>
  <dcterms:created xsi:type="dcterms:W3CDTF">2009-02-14T03:15:20Z</dcterms:created>
  <dcterms:modified xsi:type="dcterms:W3CDTF">2016-08-02T11:37:21Z</dcterms:modified>
</cp:coreProperties>
</file>