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310" r:id="rId2"/>
    <p:sldId id="305" r:id="rId3"/>
    <p:sldId id="264" r:id="rId4"/>
    <p:sldId id="283" r:id="rId5"/>
    <p:sldId id="289" r:id="rId6"/>
    <p:sldId id="303" r:id="rId7"/>
    <p:sldId id="304" r:id="rId8"/>
    <p:sldId id="302" r:id="rId9"/>
    <p:sldId id="301" r:id="rId10"/>
    <p:sldId id="312" r:id="rId11"/>
    <p:sldId id="313" r:id="rId12"/>
    <p:sldId id="293" r:id="rId13"/>
    <p:sldId id="290" r:id="rId14"/>
    <p:sldId id="291" r:id="rId15"/>
    <p:sldId id="292" r:id="rId16"/>
    <p:sldId id="315" r:id="rId17"/>
    <p:sldId id="297" r:id="rId18"/>
    <p:sldId id="296" r:id="rId19"/>
    <p:sldId id="295" r:id="rId20"/>
    <p:sldId id="259" r:id="rId21"/>
    <p:sldId id="294" r:id="rId22"/>
    <p:sldId id="314" r:id="rId23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434" autoAdjust="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274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7" d="100"/>
          <a:sy n="57" d="100"/>
        </p:scale>
        <p:origin x="283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C66A54-78A8-4351-924F-291856A7C357}" type="datetimeFigureOut">
              <a:rPr lang="ru-RU" smtClean="0"/>
              <a:t>02.08.2016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44E449-225B-4927-9A3E-C6824A645E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53912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7B0E3B-A360-4D68-865A-316C449E9246}" type="datetimeFigureOut">
              <a:rPr lang="ru-RU" smtClean="0"/>
              <a:t>02.08.2016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41F7A6-E24B-47B0-B26B-9BF541B0FE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63505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D03CDE-1C04-4858-9C19-9E0D7F3F4D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9601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88">
        <p:split orient="vert"/>
      </p:transition>
    </mc:Choice>
    <mc:Fallback xmlns="">
      <p:transition spd="slow" advTm="8088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Заголовок, два объект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1AC854-E48C-42CE-A1F3-AE01024292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319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88">
        <p:split orient="vert"/>
      </p:transition>
    </mc:Choice>
    <mc:Fallback xmlns="">
      <p:transition spd="slow" advTm="8088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Заголовок и два объекта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B979FC-61F0-4F8B-BF4F-C620F497E9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0850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88">
        <p:split orient="vert"/>
      </p:transition>
    </mc:Choice>
    <mc:Fallback xmlns="">
      <p:transition spd="slow" advTm="8088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0A69F6-3784-4EAF-BE08-154C0BB42E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7912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88">
        <p:split orient="vert"/>
      </p:transition>
    </mc:Choice>
    <mc:Fallback xmlns="">
      <p:transition spd="slow" advTm="8088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777737-7709-4EED-B46B-47175AFDDC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017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88">
        <p:split orient="vert"/>
      </p:transition>
    </mc:Choice>
    <mc:Fallback xmlns="">
      <p:transition spd="slow" advTm="8088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5E9EB2-65BE-4EDC-9B8A-11F21F8B0E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2753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88">
        <p:split orient="vert"/>
      </p:transition>
    </mc:Choice>
    <mc:Fallback xmlns="">
      <p:transition spd="slow" advTm="8088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F36C21-A4CE-4B55-96D9-ABC35B9890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0629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88">
        <p:split orient="vert"/>
      </p:transition>
    </mc:Choice>
    <mc:Fallback xmlns="">
      <p:transition spd="slow" advTm="8088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140EC4-3CAC-4C9F-8C98-4B0B2C36E4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4436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88">
        <p:split orient="vert"/>
      </p:transition>
    </mc:Choice>
    <mc:Fallback xmlns="">
      <p:transition spd="slow" advTm="8088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DB3C36-4C12-45FC-93E5-D6709B83C6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6585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88">
        <p:split orient="vert"/>
      </p:transition>
    </mc:Choice>
    <mc:Fallback xmlns="">
      <p:transition spd="slow" advTm="8088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AFB3DE-2DBB-429D-BD1E-FA7216C13D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1993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88">
        <p:split orient="vert"/>
      </p:transition>
    </mc:Choice>
    <mc:Fallback xmlns="">
      <p:transition spd="slow" advTm="8088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D553E9-2DD1-4408-9331-CF5ED7272F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5533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88">
        <p:split orient="vert"/>
      </p:transition>
    </mc:Choice>
    <mc:Fallback xmlns="">
      <p:transition spd="slow" advTm="8088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5B680-0E82-4C5F-BAE0-203DB5EE01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5484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88">
        <p:split orient="vert"/>
      </p:transition>
    </mc:Choice>
    <mc:Fallback xmlns="">
      <p:transition spd="slow" advTm="8088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8A988E-9923-4892-A5CF-C4B4634CC2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7392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88">
        <p:split orient="vert"/>
      </p:transition>
    </mc:Choice>
    <mc:Fallback xmlns="">
      <p:transition spd="slow" advTm="8088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6F44E5A2-84F9-40BC-AFB2-F5CE4B0817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</p:sldLayoutIdLst>
  <mc:AlternateContent xmlns:mc="http://schemas.openxmlformats.org/markup-compatibility/2006" xmlns:p14="http://schemas.microsoft.com/office/powerpoint/2010/main">
    <mc:Choice Requires="p14">
      <p:transition spd="slow" p14:dur="2000" advTm="8088">
        <p:split orient="vert"/>
      </p:transition>
    </mc:Choice>
    <mc:Fallback xmlns="">
      <p:transition spd="slow" advTm="8088">
        <p:split orient="vert"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4762" y="-1899592"/>
            <a:ext cx="8229600" cy="5851525"/>
          </a:xfrm>
        </p:spPr>
        <p:txBody>
          <a:bodyPr/>
          <a:lstStyle/>
          <a:p>
            <a:r>
              <a:rPr lang="ru-RU" sz="4000" dirty="0" smtClean="0"/>
              <a:t>Детям о профессии </a:t>
            </a:r>
            <a:br>
              <a:rPr lang="ru-RU" sz="4000" dirty="0" smtClean="0"/>
            </a:br>
            <a:r>
              <a:rPr lang="ru-RU" sz="4000" u="sng" dirty="0" smtClean="0"/>
              <a:t>работника железной дороги</a:t>
            </a: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1400" dirty="0" smtClean="0"/>
              <a:t>для детей среднего  дошкольного возраста</a:t>
            </a:r>
            <a:endParaRPr lang="ru-RU" sz="66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29222" y="2060848"/>
            <a:ext cx="6120680" cy="4590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1316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71581" y="5373216"/>
            <a:ext cx="6858000" cy="1727770"/>
          </a:xfrm>
        </p:spPr>
        <p:txBody>
          <a:bodyPr/>
          <a:lstStyle/>
          <a:p>
            <a:r>
              <a:rPr lang="ru-RU" dirty="0" smtClean="0"/>
              <a:t>Вагон с сидячими местами.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1581" y="188640"/>
            <a:ext cx="6729419" cy="5047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916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943746"/>
            <a:ext cx="8229600" cy="634082"/>
          </a:xfrm>
        </p:spPr>
        <p:txBody>
          <a:bodyPr/>
          <a:lstStyle/>
          <a:p>
            <a:r>
              <a:rPr lang="ru-RU" sz="2400" dirty="0" smtClean="0"/>
              <a:t>Плацкартный вагон. </a:t>
            </a:r>
            <a:endParaRPr lang="ru-RU" sz="2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7391" y="188640"/>
            <a:ext cx="8182703" cy="5411142"/>
          </a:xfrm>
        </p:spPr>
      </p:pic>
    </p:spTree>
    <p:extLst>
      <p:ext uri="{BB962C8B-B14F-4D97-AF65-F5344CB8AC3E}">
        <p14:creationId xmlns:p14="http://schemas.microsoft.com/office/powerpoint/2010/main" val="290784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55576" y="6021288"/>
            <a:ext cx="720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Вагон повышенного комфорта</a:t>
            </a:r>
            <a:endParaRPr lang="ru-RU" sz="24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203" y="332656"/>
            <a:ext cx="7649902" cy="509674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87624" y="6120592"/>
            <a:ext cx="69847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Вагон- ресторан</a:t>
            </a: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8896" y="188640"/>
            <a:ext cx="7422232" cy="556667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568" y="404664"/>
            <a:ext cx="3912478" cy="590810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932040" y="3645024"/>
            <a:ext cx="35283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В каждом вагоне имеется туалет</a:t>
            </a:r>
            <a:endParaRPr lang="ru-RU" sz="2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60" y="188640"/>
            <a:ext cx="7852420" cy="530474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55576" y="5589240"/>
            <a:ext cx="77084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Железную дорогу обслуживают работники путевого хозяйства: проводят путевые работы, следят за исправностью , устраняют дефекты.</a:t>
            </a:r>
            <a:endParaRPr lang="ru-RU" sz="2000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457200" y="5589240"/>
            <a:ext cx="8229600" cy="640110"/>
          </a:xfrm>
        </p:spPr>
        <p:txBody>
          <a:bodyPr/>
          <a:lstStyle/>
          <a:p>
            <a:r>
              <a:rPr lang="ru-RU" sz="2000" dirty="0" smtClean="0"/>
              <a:t>Машинист ведет поезд</a:t>
            </a:r>
            <a:endParaRPr lang="ru-RU" sz="20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332656"/>
            <a:ext cx="8229600" cy="462915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3540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 rot="10800000" flipV="1">
            <a:off x="1187624" y="5733256"/>
            <a:ext cx="68407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Вагон обслуживают проводники. Они проверят билеты, укажут место посадки</a:t>
            </a: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84771" y="161345"/>
            <a:ext cx="6646464" cy="499067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27584" y="5589240"/>
            <a:ext cx="75608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У проводников очень ответственная работа. На ее плечах максимально комфортная поездка пассажиров до места назначения.</a:t>
            </a: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9632" y="404664"/>
            <a:ext cx="6383510" cy="479343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75656" y="5877272"/>
            <a:ext cx="62646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Вам предложат горячий чай</a:t>
            </a:r>
          </a:p>
          <a:p>
            <a:pPr algn="ctr"/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60" y="620688"/>
            <a:ext cx="7486867" cy="49937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259632" y="5549156"/>
            <a:ext cx="684076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r>
              <a:rPr lang="ru-RU" sz="2800" dirty="0" smtClean="0"/>
              <a:t>Первый поезд появился в 1804г</a:t>
            </a:r>
            <a:endParaRPr lang="ru-RU" sz="2800" dirty="0"/>
          </a:p>
          <a:p>
            <a:r>
              <a:rPr lang="ru-RU" sz="4000" dirty="0"/>
              <a:t> 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60" y="260648"/>
            <a:ext cx="7860450" cy="503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62921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 flipH="1">
            <a:off x="899592" y="5589240"/>
            <a:ext cx="76328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Также предложат </a:t>
            </a:r>
            <a:r>
              <a:rPr lang="ru-RU" sz="2000" smtClean="0"/>
              <a:t>вам </a:t>
            </a:r>
            <a:r>
              <a:rPr lang="ru-RU" sz="2000" smtClean="0"/>
              <a:t> </a:t>
            </a:r>
            <a:r>
              <a:rPr lang="ru-RU" sz="2000" dirty="0" smtClean="0"/>
              <a:t>чем подкрепиться. </a:t>
            </a: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576" y="527993"/>
            <a:ext cx="7599292" cy="506124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43608" y="5661248"/>
            <a:ext cx="69847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Выдадут чистое белье</a:t>
            </a: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71221" y="152430"/>
            <a:ext cx="4129549" cy="550881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5445224"/>
            <a:ext cx="6858000" cy="1008112"/>
          </a:xfrm>
        </p:spPr>
        <p:txBody>
          <a:bodyPr/>
          <a:lstStyle/>
          <a:p>
            <a:r>
              <a:rPr lang="ru-RU" dirty="0" smtClean="0"/>
              <a:t>И вы с комфортом будете доставлены до места назначения! Счастливого пути!!!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576" y="188640"/>
            <a:ext cx="7865832" cy="5124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779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568" y="188640"/>
            <a:ext cx="7983673" cy="5577483"/>
          </a:xfr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67544" y="6021288"/>
            <a:ext cx="74888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Так выглядят современные поезда</a:t>
            </a:r>
            <a:endParaRPr lang="ru-RU" sz="2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608" y="260648"/>
            <a:ext cx="7236296" cy="542722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43608" y="5661248"/>
            <a:ext cx="7200800" cy="1012974"/>
          </a:xfrm>
        </p:spPr>
        <p:txBody>
          <a:bodyPr/>
          <a:lstStyle/>
          <a:p>
            <a:r>
              <a:rPr lang="ru-RU" sz="2000" dirty="0">
                <a:latin typeface="+mn-lt"/>
              </a:rPr>
              <a:t>Э</a:t>
            </a:r>
            <a:r>
              <a:rPr lang="ru-RU" sz="2000" dirty="0" smtClean="0">
                <a:latin typeface="+mn-lt"/>
              </a:rPr>
              <a:t>то скоростной поезд. Он развивает скорость до 350-400 км</a:t>
            </a:r>
            <a:r>
              <a:rPr lang="en-US" sz="2000" dirty="0" smtClean="0">
                <a:latin typeface="+mn-lt"/>
              </a:rPr>
              <a:t>/</a:t>
            </a:r>
            <a:r>
              <a:rPr lang="ru-RU" sz="2000" dirty="0" smtClean="0">
                <a:latin typeface="+mn-lt"/>
              </a:rPr>
              <a:t>час.</a:t>
            </a:r>
            <a:endParaRPr lang="ru-RU" sz="2000" dirty="0"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608" y="367145"/>
            <a:ext cx="7060229" cy="529410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5721791"/>
            <a:ext cx="8146068" cy="5438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725"/>
              </a:lnSpc>
              <a:spcAft>
                <a:spcPts val="0"/>
              </a:spcAft>
            </a:pPr>
            <a:r>
              <a:rPr lang="ru-RU" sz="2400" dirty="0" smtClean="0">
                <a:latin typeface="+mj-lt"/>
                <a:ea typeface="Times New Roman" panose="02020603050405020304" pitchFamily="18" charset="0"/>
              </a:rPr>
              <a:t>Это железнодорожный вокзал. Здесь пассажиры садятся на поезд.</a:t>
            </a:r>
            <a:endParaRPr lang="ru-RU" sz="2400" dirty="0">
              <a:effectLst/>
              <a:latin typeface="+mj-lt"/>
              <a:ea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552" y="404664"/>
            <a:ext cx="8146068" cy="4782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46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67544" y="5301209"/>
            <a:ext cx="8219256" cy="936104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dirty="0" smtClean="0"/>
              <a:t>Это зал ожидания на вокзале, где пассажиры ожидают свой поезд.</a:t>
            </a:r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300" y="260648"/>
            <a:ext cx="8572500" cy="4819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887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35060" y="6021288"/>
            <a:ext cx="82809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400" dirty="0" smtClean="0">
                <a:latin typeface="+mj-lt"/>
                <a:ea typeface="Times New Roman" panose="02020603050405020304" pitchFamily="18" charset="0"/>
              </a:rPr>
              <a:t>Железнодорожные кассы, где можно приобрести билет на поезд.</a:t>
            </a:r>
            <a:endParaRPr lang="ru-RU" sz="2400" dirty="0">
              <a:effectLst/>
              <a:latin typeface="+mj-lt"/>
              <a:ea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420892"/>
            <a:ext cx="8648000" cy="5187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428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560" y="5661248"/>
            <a:ext cx="79872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Это железнодорожный билет, где указан номер поезда, номер вагона, место и стоимость билета.</a:t>
            </a:r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9510" y="764704"/>
            <a:ext cx="8491387" cy="3687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230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5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745</TotalTime>
  <Words>167</Words>
  <Application>Microsoft Office PowerPoint</Application>
  <PresentationFormat>Экран (4:3)</PresentationFormat>
  <Paragraphs>22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6" baseType="lpstr">
      <vt:lpstr>Arial</vt:lpstr>
      <vt:lpstr>Calibri</vt:lpstr>
      <vt:lpstr>Times New Roman</vt:lpstr>
      <vt:lpstr>Оформление по умолчанию</vt:lpstr>
      <vt:lpstr>Детям о профессии  работника железной дороги для детей среднего  дошкольного возраста</vt:lpstr>
      <vt:lpstr>Презентация PowerPoint</vt:lpstr>
      <vt:lpstr>Презентация PowerPoint</vt:lpstr>
      <vt:lpstr>Презентация PowerPoint</vt:lpstr>
      <vt:lpstr>Это скоростной поезд. Он развивает скорость до 350-400 км/час.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Плацкартный вагон. </vt:lpstr>
      <vt:lpstr>Презентация PowerPoint</vt:lpstr>
      <vt:lpstr>Презентация PowerPoint</vt:lpstr>
      <vt:lpstr>Презентация PowerPoint</vt:lpstr>
      <vt:lpstr>Презентация PowerPoint</vt:lpstr>
      <vt:lpstr>Машинист ведет поезд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Dnsoft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Андрей</dc:creator>
  <cp:lastModifiedBy>B_PC</cp:lastModifiedBy>
  <cp:revision>78</cp:revision>
  <dcterms:created xsi:type="dcterms:W3CDTF">2009-02-14T03:15:20Z</dcterms:created>
  <dcterms:modified xsi:type="dcterms:W3CDTF">2016-08-02T11:37:21Z</dcterms:modified>
</cp:coreProperties>
</file>