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8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212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307728" cy="25202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Педагогический проект «Знакомые профессии» </a:t>
            </a:r>
            <a:r>
              <a:rPr lang="ru-RU" sz="3100" dirty="0" smtClean="0"/>
              <a:t>средняя группа</a:t>
            </a:r>
            <a:br>
              <a:rPr lang="ru-RU" sz="3100" dirty="0" smtClean="0"/>
            </a:br>
            <a:r>
              <a:rPr lang="ru-RU" sz="3100" dirty="0" smtClean="0"/>
              <a:t>  </a:t>
            </a: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3802284"/>
            <a:ext cx="3744416" cy="240826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Составители </a:t>
            </a:r>
            <a:r>
              <a:rPr lang="ru-RU" sz="2400" b="1" dirty="0" smtClean="0"/>
              <a:t>проекта:</a:t>
            </a:r>
          </a:p>
          <a:p>
            <a:pPr algn="l"/>
            <a:r>
              <a:rPr lang="ru-RU" sz="2400" b="1" dirty="0" smtClean="0"/>
              <a:t> Крит Наталья Игоревна,</a:t>
            </a:r>
          </a:p>
          <a:p>
            <a:pPr algn="l"/>
            <a:r>
              <a:rPr lang="ru-RU" sz="2400" b="1" dirty="0" smtClean="0"/>
              <a:t> </a:t>
            </a:r>
            <a:r>
              <a:rPr lang="ru-RU" sz="2400" b="1" dirty="0" err="1" smtClean="0"/>
              <a:t>Еина</a:t>
            </a:r>
            <a:r>
              <a:rPr lang="ru-RU" sz="2400" b="1" dirty="0" smtClean="0"/>
              <a:t> Анастасия </a:t>
            </a:r>
            <a:r>
              <a:rPr lang="ru-RU" sz="2400" b="1" dirty="0" err="1" smtClean="0"/>
              <a:t>Лембитовна</a:t>
            </a:r>
            <a:endParaRPr lang="ru-RU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218">
            <a:off x="742999" y="2781242"/>
            <a:ext cx="1891088" cy="33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990">
            <a:off x="3023508" y="2785026"/>
            <a:ext cx="1950160" cy="347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15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692696"/>
            <a:ext cx="5050904" cy="56166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ru-RU" dirty="0" smtClean="0">
                <a:solidFill>
                  <a:srgbClr val="FF0000"/>
                </a:solidFill>
              </a:rPr>
              <a:t> этап: </a:t>
            </a:r>
            <a:r>
              <a:rPr lang="ru-RU" dirty="0" smtClean="0"/>
              <a:t>итоговый. Проведение итогового занятия «Кем я хочу стать» по закреплению знаний у детей о профессиях.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240360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6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93" y="530225"/>
            <a:ext cx="2355651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1113"/>
            <a:ext cx="23526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3526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07" y="3154519"/>
            <a:ext cx="1845207" cy="328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79073"/>
            <a:ext cx="1786843" cy="318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2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64704"/>
            <a:ext cx="8183880" cy="547260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Педагогический проект познавательного характера.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Цель: Знакомить детей  с разными профессиями, расширять их кругозор.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Задачи: создать условия для детей по знакомству с профессиями, развить интерес к познавательной деятельности по данной теме. Обеспечить игровую деятельность по разным профессиям. Организовать экскурсии и наблюдения за работой взрослых. Провести беседу с родителями о значимости ранней профориентации детей.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/>
            </a:r>
            <a:br>
              <a:rPr lang="ru-RU" sz="2400" dirty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6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85184"/>
            <a:ext cx="8496944" cy="137873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1 этап: </a:t>
            </a:r>
            <a:r>
              <a:rPr lang="ru-RU" sz="2000" dirty="0" smtClean="0"/>
              <a:t>организационный. Подбор и изготовление дидактических игр, уголков для сюжетно-ролевой игры, создание мини- музея, подбор литературы, оформление альбомов.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7144" y="1434395"/>
            <a:ext cx="435176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23526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asus\Desktop\Новая папка (2)\IMG_20181023_1352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0688"/>
            <a:ext cx="23556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5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Подбор материалов по познавательно – речевому развитию </a:t>
            </a:r>
            <a:endParaRPr lang="ru-RU" sz="2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2592288" cy="461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25890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12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183880" cy="16138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2 этап: </a:t>
            </a:r>
            <a:r>
              <a:rPr lang="ru-RU" sz="2800" dirty="0" smtClean="0"/>
              <a:t>практический.</a:t>
            </a:r>
            <a:br>
              <a:rPr lang="ru-RU" sz="2800" dirty="0" smtClean="0"/>
            </a:br>
            <a:r>
              <a:rPr lang="ru-RU" sz="2800" dirty="0" smtClean="0"/>
              <a:t>Беседы с детьми о профессиях мам и пап по изготовленным родителями тематическим папкам</a:t>
            </a:r>
            <a:endParaRPr lang="ru-RU" sz="2800" dirty="0"/>
          </a:p>
        </p:txBody>
      </p:sp>
      <p:pic>
        <p:nvPicPr>
          <p:cNvPr id="1026" name="Picture 2" descr="C:\Users\asus\Desktop\Новая папка (2)\IMG_20181015_101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8" y="530225"/>
            <a:ext cx="7445022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04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Создание уголков для сюжетно- ролевых игр по профессиям</a:t>
            </a:r>
            <a:endParaRPr lang="ru-RU" dirty="0"/>
          </a:p>
        </p:txBody>
      </p:sp>
      <p:pic>
        <p:nvPicPr>
          <p:cNvPr id="5122" name="Picture 2" descr="C:\Users\asus\Desktop\Новая папка (2)\IMG_20181015_085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97705" cy="45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46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Сюжетно - ролевая игра «Больница»</a:t>
            </a:r>
            <a:endParaRPr lang="ru-RU" dirty="0"/>
          </a:p>
        </p:txBody>
      </p:sp>
      <p:pic>
        <p:nvPicPr>
          <p:cNvPr id="6148" name="Picture 4" descr="C:\Users\asus\Desktop\Новая папка\IMG_20180911_103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85714" cy="44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3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5834"/>
            <a:ext cx="8183880" cy="10515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Сюжетно – ролевые игры по профессиям на прогулке «Повара», «На стройке»</a:t>
            </a:r>
            <a:endParaRPr lang="ru-RU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94" y="476672"/>
            <a:ext cx="292684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sus\Desktop\Новая папка\IMG_20180910_1115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2834161" cy="503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7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698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Организация </a:t>
            </a:r>
            <a:r>
              <a:rPr lang="ru-RU" sz="2800" dirty="0" smtClean="0"/>
              <a:t>экскурсии по детскому саду. Знакомство с профессиями «Повар», «Прачка», «Швея»</a:t>
            </a:r>
            <a:endParaRPr lang="ru-RU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2" y="572979"/>
            <a:ext cx="23526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3526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355651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768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138</TotalTime>
  <Words>133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Педагогический проект «Знакомые профессии» средняя группа   </vt:lpstr>
      <vt:lpstr>Педагогический проект познавательного характера.  Цель: Знакомить детей  с разными профессиями, расширять их кругозор.  Задачи: создать условия для детей по знакомству с профессиями, развить интерес к познавательной деятельности по данной теме. Обеспечить игровую деятельность по разным профессиям. Организовать экскурсии и наблюдения за работой взрослых. Провести беседу с родителями о значимости ранней профориентации детей.  </vt:lpstr>
      <vt:lpstr>1 этап: организационный. Подбор и изготовление дидактических игр, уголков для сюжетно-ролевой игры, создание мини- музея, подбор литературы, оформление альбомов.</vt:lpstr>
      <vt:lpstr>Подбор материалов по познавательно – речевому развитию </vt:lpstr>
      <vt:lpstr>2 этап: практический. Беседы с детьми о профессиях мам и пап по изготовленным родителями тематическим папкам</vt:lpstr>
      <vt:lpstr>Создание уголков для сюжетно- ролевых игр по профессиям</vt:lpstr>
      <vt:lpstr>Сюжетно - ролевая игра «Больница»</vt:lpstr>
      <vt:lpstr>Сюжетно – ролевые игры по профессиям на прогулке «Повара», «На стройке»</vt:lpstr>
      <vt:lpstr>Организация экскурсии по детскому саду. Знакомство с профессиями «Повар», «Прачка», «Швея»</vt:lpstr>
      <vt:lpstr>3 этап: итоговый. Проведение итогового занятия «Кем я хочу стать» по закреплению знаний у детей о профессиях.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 «Знакомые профессии»   </dc:title>
  <dc:creator>asus</dc:creator>
  <cp:lastModifiedBy>Маруся</cp:lastModifiedBy>
  <cp:revision>14</cp:revision>
  <dcterms:created xsi:type="dcterms:W3CDTF">2009-01-05T14:52:23Z</dcterms:created>
  <dcterms:modified xsi:type="dcterms:W3CDTF">2018-10-29T16:28:57Z</dcterms:modified>
</cp:coreProperties>
</file>