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60" r:id="rId6"/>
    <p:sldId id="262" r:id="rId7"/>
    <p:sldId id="263" r:id="rId8"/>
    <p:sldId id="264" r:id="rId9"/>
    <p:sldId id="266" r:id="rId10"/>
    <p:sldId id="268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212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548680"/>
            <a:ext cx="8307728" cy="25202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Педагогический проект «Знакомые профессии» </a:t>
            </a:r>
            <a:r>
              <a:rPr lang="ru-RU" sz="3100" dirty="0" smtClean="0"/>
              <a:t>средняя группа</a:t>
            </a:r>
            <a:br>
              <a:rPr lang="ru-RU" sz="3100" dirty="0" smtClean="0"/>
            </a:br>
            <a:r>
              <a:rPr lang="ru-RU" sz="3100" dirty="0" smtClean="0"/>
              <a:t>  </a:t>
            </a:r>
            <a:endParaRPr lang="ru-RU" sz="3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3802284"/>
            <a:ext cx="3744416" cy="240826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Составители </a:t>
            </a:r>
            <a:r>
              <a:rPr lang="ru-RU" sz="2400" b="1" dirty="0" smtClean="0"/>
              <a:t>проекта:</a:t>
            </a:r>
          </a:p>
          <a:p>
            <a:pPr algn="l"/>
            <a:r>
              <a:rPr lang="ru-RU" sz="2400" b="1" dirty="0" smtClean="0"/>
              <a:t> Крит Наталья Игоревна,</a:t>
            </a:r>
          </a:p>
          <a:p>
            <a:pPr algn="l"/>
            <a:r>
              <a:rPr lang="ru-RU" sz="2400" b="1" dirty="0" smtClean="0"/>
              <a:t> </a:t>
            </a:r>
            <a:r>
              <a:rPr lang="ru-RU" sz="2400" b="1" dirty="0" err="1" smtClean="0"/>
              <a:t>Еина</a:t>
            </a:r>
            <a:r>
              <a:rPr lang="ru-RU" sz="2400" b="1" dirty="0" smtClean="0"/>
              <a:t> Анастасия </a:t>
            </a:r>
            <a:r>
              <a:rPr lang="ru-RU" sz="2400" b="1" dirty="0" err="1" smtClean="0"/>
              <a:t>Лембитовна</a:t>
            </a:r>
            <a:endParaRPr lang="ru-RU" sz="24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7218">
            <a:off x="742999" y="2781242"/>
            <a:ext cx="1891088" cy="336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5990">
            <a:off x="3023508" y="2785026"/>
            <a:ext cx="1950160" cy="347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4150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692696"/>
            <a:ext cx="5050904" cy="561662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3</a:t>
            </a:r>
            <a:r>
              <a:rPr lang="ru-RU" dirty="0" smtClean="0">
                <a:solidFill>
                  <a:srgbClr val="FF0000"/>
                </a:solidFill>
              </a:rPr>
              <a:t> этап: </a:t>
            </a:r>
            <a:r>
              <a:rPr lang="ru-RU" dirty="0" smtClean="0"/>
              <a:t>итоговый. Проведение итогового занятия «Кем я хочу стать» по закреплению знаний у детей о профессиях.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3240360" cy="5760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0267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193" y="530225"/>
            <a:ext cx="2355651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1113"/>
            <a:ext cx="2352675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48680"/>
            <a:ext cx="2352675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07" y="3154519"/>
            <a:ext cx="1845207" cy="3284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79073"/>
            <a:ext cx="1786843" cy="3180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2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764704"/>
            <a:ext cx="8183880" cy="547260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Педагогический проект познавательного характера.</a:t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</a:rPr>
              <a:t/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</a:rPr>
              <a:t>Цель: Знакомить детей  с разными профессиями, расширять их кругозор.</a:t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</a:rPr>
              <a:t/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</a:rPr>
              <a:t>Задачи: создать условия для детей по знакомству с профессиями, развить интерес к познавательной деятельности по данной теме. Обеспечить игровую деятельность по разным профессиям. Организовать экскурсии и наблюдения за работой взрослых. Провести беседу с родителями о значимости ранней профориентации детей.</a:t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dirty="0">
                <a:solidFill>
                  <a:srgbClr val="0070C0"/>
                </a:solidFill>
              </a:rPr>
              <a:t/>
            </a:r>
            <a:br>
              <a:rPr lang="ru-RU" sz="2400" dirty="0">
                <a:solidFill>
                  <a:srgbClr val="0070C0"/>
                </a:solidFill>
              </a:rPr>
            </a:b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166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085184"/>
            <a:ext cx="8496944" cy="1378736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1 этап: </a:t>
            </a:r>
            <a:r>
              <a:rPr lang="ru-RU" sz="2000" dirty="0" smtClean="0"/>
              <a:t>организационный. Подбор и изготовление дидактических игр, уголков для сюжетно-ролевой игры, создание мини- музея, подбор литературы, оформление альбомов.</a:t>
            </a:r>
            <a:endParaRPr lang="ru-RU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77144" y="1434395"/>
            <a:ext cx="4351761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2352675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C:\Users\asus\Desktop\Новая папка (2)\IMG_20181023_135207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20688"/>
            <a:ext cx="2355651" cy="418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55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22920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Подбор материалов по познавательно – речевому развитию </a:t>
            </a:r>
            <a:endParaRPr lang="ru-RU" sz="2800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20688"/>
            <a:ext cx="2592288" cy="461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20688"/>
            <a:ext cx="2589012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5125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183880" cy="16138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2 этап: </a:t>
            </a:r>
            <a:r>
              <a:rPr lang="ru-RU" sz="2800" dirty="0" smtClean="0"/>
              <a:t>практический.</a:t>
            </a:r>
            <a:br>
              <a:rPr lang="ru-RU" sz="2800" dirty="0" smtClean="0"/>
            </a:br>
            <a:r>
              <a:rPr lang="ru-RU" sz="2800" dirty="0" smtClean="0"/>
              <a:t>Беседы с детьми о профессиях мам и пап по изготовленным родителями тематическим папкам</a:t>
            </a:r>
            <a:endParaRPr lang="ru-RU" sz="2800" dirty="0"/>
          </a:p>
        </p:txBody>
      </p:sp>
      <p:pic>
        <p:nvPicPr>
          <p:cNvPr id="1026" name="Picture 2" descr="C:\Users\asus\Desktop\Новая папка (2)\IMG_20181015_1013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08" y="530225"/>
            <a:ext cx="7445022" cy="418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041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22920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Создание уголков для сюжетно- ролевых игр по профессиям</a:t>
            </a:r>
            <a:endParaRPr lang="ru-RU" dirty="0"/>
          </a:p>
        </p:txBody>
      </p:sp>
      <p:pic>
        <p:nvPicPr>
          <p:cNvPr id="5122" name="Picture 2" descr="C:\Users\asus\Desktop\Новая папка (2)\IMG_20181015_0854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097705" cy="455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646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Сюжетно - ролевая игра «Больница»</a:t>
            </a:r>
            <a:endParaRPr lang="ru-RU" dirty="0"/>
          </a:p>
        </p:txBody>
      </p:sp>
      <p:pic>
        <p:nvPicPr>
          <p:cNvPr id="6148" name="Picture 4" descr="C:\Users\asus\Desktop\Новая папка\IMG_20180911_1032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185714" cy="448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39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05834"/>
            <a:ext cx="8183880" cy="105156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Сюжетно – ролевые игры по профессиям на прогулке «Повара», «На стройке»</a:t>
            </a:r>
            <a:endParaRPr lang="ru-RU" sz="24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094" y="476672"/>
            <a:ext cx="2926841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 descr="C:\Users\asus\Desktop\Новая папка\IMG_20180910_11152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6672"/>
            <a:ext cx="2834161" cy="5038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079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46985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Организация </a:t>
            </a:r>
            <a:r>
              <a:rPr lang="ru-RU" sz="2800" dirty="0" smtClean="0"/>
              <a:t>экскурсии по детскому саду. Знакомство с профессиями «Повар», «Прачка», «Швея»</a:t>
            </a:r>
            <a:endParaRPr lang="ru-RU" sz="28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662" y="572979"/>
            <a:ext cx="2352675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48680"/>
            <a:ext cx="2352675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2355651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47689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138</TotalTime>
  <Words>133</Words>
  <Application>Microsoft Office PowerPoint</Application>
  <PresentationFormat>Экран (4:3)</PresentationFormat>
  <Paragraphs>13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Педагогический проект «Знакомые профессии» средняя группа   </vt:lpstr>
      <vt:lpstr>Педагогический проект познавательного характера.  Цель: Знакомить детей  с разными профессиями, расширять их кругозор.  Задачи: создать условия для детей по знакомству с профессиями, развить интерес к познавательной деятельности по данной теме. Обеспечить игровую деятельность по разным профессиям. Организовать экскурсии и наблюдения за работой взрослых. Провести беседу с родителями о значимости ранней профориентации детей.  </vt:lpstr>
      <vt:lpstr>1 этап: организационный. Подбор и изготовление дидактических игр, уголков для сюжетно-ролевой игры, создание мини- музея, подбор литературы, оформление альбомов.</vt:lpstr>
      <vt:lpstr>Подбор материалов по познавательно – речевому развитию </vt:lpstr>
      <vt:lpstr>2 этап: практический. Беседы с детьми о профессиях мам и пап по изготовленным родителями тематическим папкам</vt:lpstr>
      <vt:lpstr>Создание уголков для сюжетно- ролевых игр по профессиям</vt:lpstr>
      <vt:lpstr>Сюжетно - ролевая игра «Больница»</vt:lpstr>
      <vt:lpstr>Сюжетно – ролевые игры по профессиям на прогулке «Повара», «На стройке»</vt:lpstr>
      <vt:lpstr>Организация экскурсии по детскому саду. Знакомство с профессиями «Повар», «Прачка», «Швея»</vt:lpstr>
      <vt:lpstr>3 этап: итоговый. Проведение итогового занятия «Кем я хочу стать» по закреплению знаний у детей о профессиях.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проект  «Знакомые профессии»   </dc:title>
  <dc:creator>asus</dc:creator>
  <cp:lastModifiedBy>Маруся</cp:lastModifiedBy>
  <cp:revision>14</cp:revision>
  <dcterms:created xsi:type="dcterms:W3CDTF">2009-01-05T14:52:23Z</dcterms:created>
  <dcterms:modified xsi:type="dcterms:W3CDTF">2018-10-29T16:28:57Z</dcterms:modified>
</cp:coreProperties>
</file>