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70" r:id="rId5"/>
    <p:sldId id="258" r:id="rId6"/>
    <p:sldId id="257" r:id="rId7"/>
    <p:sldId id="263" r:id="rId8"/>
    <p:sldId id="261" r:id="rId9"/>
    <p:sldId id="262" r:id="rId10"/>
    <p:sldId id="272" r:id="rId11"/>
    <p:sldId id="274" r:id="rId12"/>
    <p:sldId id="273" r:id="rId13"/>
    <p:sldId id="265" r:id="rId14"/>
    <p:sldId id="271" r:id="rId15"/>
    <p:sldId id="268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892A-D643-45F2-84CE-D663A019C5D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0BB6-FA3D-42B0-B5CA-E421B4D1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5715039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1200" dirty="0" smtClean="0"/>
              <a:t>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/>
              <a:t> </a:t>
            </a:r>
            <a:r>
              <a:rPr lang="ru-RU" sz="4800" b="1" dirty="0" smtClean="0"/>
              <a:t>КТО </a:t>
            </a:r>
            <a:r>
              <a:rPr lang="ru-RU" sz="4800" b="1" dirty="0" smtClean="0"/>
              <a:t>РАБОТАЕТ НА ФЕРМЕ.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1400" b="1" dirty="0" smtClean="0"/>
              <a:t>ПОДГОТОВИЛА</a:t>
            </a:r>
            <a:r>
              <a:rPr lang="ru-RU" sz="1400" b="1" dirty="0" smtClean="0"/>
              <a:t>: ЖААК МАРИНА ГЕННАДЬЕВНА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4338" name="Picture 2" descr="https://3.bp.blogspot.com/-wdievVxQDyg/VqRwDiPeOmI/AAAAAAAAII0/GmQO-PdMaFA/s320/Professi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622254"/>
            <a:ext cx="612392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rgbClr val="99FF66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КРОЛИКОВОД</a:t>
            </a:r>
            <a:r>
              <a:rPr lang="ru-RU" sz="2400" dirty="0" smtClean="0"/>
              <a:t> ухаживает за кроликами, следит за кормлением, поением, уборкой клеток , наблюдает за состоянием здоровья животных и оказание им лечебной помощи.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9698" name="Picture 2" descr="http://ytimg.googleusercontent.com/vi/uBAsulVnRI0/0.jpg"/>
          <p:cNvPicPr>
            <a:picLocks noChangeAspect="1" noChangeArrowheads="1"/>
          </p:cNvPicPr>
          <p:nvPr/>
        </p:nvPicPr>
        <p:blipFill>
          <a:blip r:embed="rId2"/>
          <a:srcRect t="12500" b="12499"/>
          <a:stretch>
            <a:fillRect/>
          </a:stretch>
        </p:blipFill>
        <p:spPr bwMode="auto">
          <a:xfrm>
            <a:off x="1785918" y="2428868"/>
            <a:ext cx="557216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82726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СВИНОВОД следит за свиньями :кормление, поение, уборка участие в ветеринарных обработках. Выполнение мероприятий по улучшению содержания животных и кормлению сбалансированными по питательным веществам кормами 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31746" name="Picture 2" descr="http://xn-----7kcbekeiftdh9amwkb4d2o.xn--p1ai/wp-content/uploads/2015/10/personal-570x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429250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ОЛЕНЕВОД заботится об оленях - пастьба, кормление, поение оленей. Он следит за здоровьем, обучает оленей   работе в упряжке, охраняет стада от хищников. </a:t>
            </a:r>
            <a:endParaRPr lang="ru-RU" sz="2400" b="1" dirty="0"/>
          </a:p>
        </p:txBody>
      </p:sp>
      <p:pic>
        <p:nvPicPr>
          <p:cNvPr id="30722" name="Picture 2" descr="http://strana.ru/media/images/uploaded/gallery_promo21287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858180" cy="1582726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fontAlgn="ctr"/>
            <a:r>
              <a:rPr lang="ru-RU" sz="2400" b="1" dirty="0" smtClean="0"/>
              <a:t>КОНЕВОД .</a:t>
            </a:r>
            <a:r>
              <a:rPr lang="ru-RU" sz="2400" dirty="0" smtClean="0"/>
              <a:t>Выполняет </a:t>
            </a:r>
            <a:r>
              <a:rPr lang="ru-RU" sz="2400" dirty="0"/>
              <a:t>работы по уходу за племенными кобылами, молодняком и тренируемыми лошадьми на конеферме. Подкашивает травы, подвозит и приготавливает </a:t>
            </a:r>
            <a:r>
              <a:rPr lang="ru-RU" sz="2400" dirty="0" smtClean="0"/>
              <a:t>корма.</a:t>
            </a:r>
            <a:endParaRPr lang="ru-RU" sz="2400" dirty="0"/>
          </a:p>
        </p:txBody>
      </p:sp>
      <p:pic>
        <p:nvPicPr>
          <p:cNvPr id="23554" name="Picture 2" descr="http://gslimansky.ru/images/stories/x_be1edd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753100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solidFill>
            <a:srgbClr val="99FF66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 smtClean="0"/>
              <a:t>ЖОКЕЙ </a:t>
            </a:r>
            <a:r>
              <a:rPr lang="ru-RU" sz="2000" b="1" dirty="0" smtClean="0"/>
              <a:t>заботится о лошадях:  обучает  и воспитывает лошадей , участвует  в испытаниях лошадей, контролирует  работу коневодов по уходу, содержанию тренируемых лошадей. </a:t>
            </a:r>
            <a:endParaRPr lang="ru-RU" sz="2000" b="1" dirty="0"/>
          </a:p>
        </p:txBody>
      </p:sp>
      <p:pic>
        <p:nvPicPr>
          <p:cNvPr id="28674" name="Picture 2" descr="http://www.iparbasoko.com/wp-content/uploads/2016/08/img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5857916" cy="442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758138" cy="785818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ПТИЦЕВОД ИЛИ ПТИЧНИЦА- ухаживает за домашними птицами.</a:t>
            </a:r>
            <a:endParaRPr lang="ru-RU" sz="2400" b="1" dirty="0"/>
          </a:p>
        </p:txBody>
      </p:sp>
      <p:pic>
        <p:nvPicPr>
          <p:cNvPr id="24578" name="Picture 2" descr="http://www.agroavka.ru/images/com_fwgallery/files/62/ptpt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99FF66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000" b="1" dirty="0" smtClean="0"/>
              <a:t>ТРАКТОРИСТ. Он </a:t>
            </a:r>
            <a:r>
              <a:rPr lang="ru-RU" sz="2000" b="1" dirty="0"/>
              <a:t>производит подвоз кормов на тракторных тележках. И при заготовке сена он не заменим. Ведь вручную уже не косят. И механическую косилку передвигает по полю тракторист на своём тракторе.</a:t>
            </a:r>
          </a:p>
        </p:txBody>
      </p:sp>
      <p:pic>
        <p:nvPicPr>
          <p:cNvPr id="20482" name="Picture 2" descr="http://s00.yaplakal.com/pics/pics_preview/2/2/7/2380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kulturologia.ru/files/u18046/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667500" cy="5334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dirty="0" smtClean="0"/>
              <a:t>Ферма- </a:t>
            </a:r>
            <a:r>
              <a:rPr lang="ru-RU" sz="2000" b="1" dirty="0"/>
              <a:t>это место в деревне, где держат домашних животных.</a:t>
            </a:r>
            <a:br>
              <a:rPr lang="ru-RU" sz="2000" b="1" dirty="0"/>
            </a:br>
            <a:r>
              <a:rPr lang="ru-RU" sz="2000" b="1" dirty="0" smtClean="0"/>
              <a:t> </a:t>
            </a:r>
            <a:r>
              <a:rPr lang="ru-RU" sz="2000" b="1" dirty="0"/>
              <a:t>В деревнях и селах создаются большие по размеру и мини </a:t>
            </a:r>
            <a:r>
              <a:rPr lang="ru-RU" sz="2000" b="1" dirty="0" smtClean="0"/>
              <a:t>фермы.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400" b="1" dirty="0" smtClean="0"/>
              <a:t>ФЕРМЕР</a:t>
            </a:r>
            <a:r>
              <a:rPr lang="ru-RU" sz="1600" b="1" dirty="0" smtClean="0"/>
              <a:t> - человек</a:t>
            </a:r>
            <a:r>
              <a:rPr lang="ru-RU" sz="1600" b="1" dirty="0"/>
              <a:t>, который владеет землей или арендует её, и занимается на ней сельским хозяйством</a:t>
            </a:r>
            <a:r>
              <a:rPr lang="ru-RU" sz="1600" b="1" dirty="0" smtClean="0"/>
              <a:t>.</a:t>
            </a:r>
            <a:r>
              <a:rPr lang="ru-RU" sz="1600" b="1" dirty="0"/>
              <a:t> Жизнь фермера — рядом с животными. Поэтому он должен иметь необходимые знания о предупреждении различных заболеваний, отравлений ядохимикатами и ядовитыми растениями. Уметь быстро и грамотно пользоваться лечебными средствами, когда животному грозит смерть. Определять больных и подозреваемых в заболевании животных. Правильно действовать при падеже животных.</a:t>
            </a:r>
          </a:p>
        </p:txBody>
      </p:sp>
      <p:pic>
        <p:nvPicPr>
          <p:cNvPr id="25602" name="Picture 2" descr="http://fermer.ru/files/u1/straus_1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52387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400" b="1" dirty="0" smtClean="0"/>
              <a:t>ЖИВОТНОВОД </a:t>
            </a:r>
            <a:r>
              <a:rPr lang="ru-RU" sz="2400" dirty="0" smtClean="0"/>
              <a:t> следит за содержанием животных: кормление, поение, пастьба и чистка животных, </a:t>
            </a:r>
            <a:r>
              <a:rPr lang="ru-RU" sz="2400" dirty="0" err="1" smtClean="0"/>
              <a:t>доение,проведение</a:t>
            </a:r>
            <a:r>
              <a:rPr lang="ru-RU" sz="2400" dirty="0" smtClean="0"/>
              <a:t> мероприятий по улучшению содержания и кормления животных и профилактических мероприятий по предупреждению их заболеваний</a:t>
            </a:r>
            <a:endParaRPr lang="ru-RU" sz="2400" b="1" dirty="0"/>
          </a:p>
        </p:txBody>
      </p:sp>
      <p:pic>
        <p:nvPicPr>
          <p:cNvPr id="27650" name="Picture 2" descr="http://www.xn--80aaafcmcb6evaidf6r.xn--p1ai/images/vipuski/2013/62/1.jpg"/>
          <p:cNvPicPr>
            <a:picLocks noChangeAspect="1" noChangeArrowheads="1"/>
          </p:cNvPicPr>
          <p:nvPr/>
        </p:nvPicPr>
        <p:blipFill>
          <a:blip r:embed="rId2"/>
          <a:srcRect b="13749"/>
          <a:stretch>
            <a:fillRect/>
          </a:stretch>
        </p:blipFill>
        <p:spPr bwMode="auto">
          <a:xfrm>
            <a:off x="1571604" y="2571744"/>
            <a:ext cx="571500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15304" cy="1857388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400" b="1" dirty="0" smtClean="0"/>
              <a:t>ЗВЕРОВОД ИЛИ СКОТНИК.</a:t>
            </a:r>
            <a:br>
              <a:rPr lang="ru-RU" sz="2400" b="1" dirty="0" smtClean="0"/>
            </a:br>
            <a:r>
              <a:rPr lang="ru-RU" sz="2000" b="1" dirty="0" smtClean="0"/>
              <a:t>Эти люди кормят животных, убирают и чистят помещение, чтобы животные всегда содержались в чистоте и тепле, расстилают на пол свежее сено, наливают свежую воду.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16386" name="Picture 2" descr="http://media.bobruisk.ru/imagecache/full/photos/2014/10/01/dsc_0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845185" cy="38004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464344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01056" cy="1357322"/>
          </a:xfrm>
          <a:solidFill>
            <a:srgbClr val="99FF66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ДОЯР ИЛИ ДОЯРКА- э</a:t>
            </a:r>
            <a:r>
              <a:rPr lang="ru-RU" sz="2700" dirty="0" smtClean="0">
                <a:solidFill>
                  <a:schemeClr val="tx1"/>
                </a:solidFill>
              </a:rPr>
              <a:t>то очень тяжелый труд.  На  ферме коров  много, приходится доить коров специальными доильными аппаратами.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b="1" dirty="0"/>
          </a:p>
        </p:txBody>
      </p:sp>
      <p:pic>
        <p:nvPicPr>
          <p:cNvPr id="1032" name="Picture 8" descr="http://www.intex-press.by/images/cms-image-000018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357718" cy="3357586"/>
          </a:xfrm>
          <a:prstGeom prst="rect">
            <a:avLst/>
          </a:prstGeom>
          <a:noFill/>
        </p:spPr>
      </p:pic>
      <p:pic>
        <p:nvPicPr>
          <p:cNvPr id="10242" name="Picture 2" descr="http://www.dairynews.ru/images3/22092013/mashinnoe-do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22749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99FF66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400" b="1" dirty="0" smtClean="0"/>
              <a:t>ТЕЛЯТНИЦЫ заботятся о телятах.</a:t>
            </a:r>
            <a:endParaRPr lang="ru-RU" sz="2400" b="1" dirty="0"/>
          </a:p>
        </p:txBody>
      </p:sp>
      <p:pic>
        <p:nvPicPr>
          <p:cNvPr id="21506" name="Picture 2" descr="http://sala.ua/files/images/items/3999/3841852vz283848896_1_644x461_molochnyy-kompleks-agro-layn-nabiraet-telyatnits-fas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076825" cy="439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000" b="1" dirty="0"/>
              <a:t>За питанием </a:t>
            </a:r>
            <a:r>
              <a:rPr lang="ru-RU" sz="2000" b="1" dirty="0" smtClean="0"/>
              <a:t>и здоровьем коров и других  животных </a:t>
            </a:r>
            <a:r>
              <a:rPr lang="ru-RU" sz="2000" b="1" dirty="0"/>
              <a:t>на ферме следит специальный врач </a:t>
            </a:r>
            <a:r>
              <a:rPr lang="ru-RU" sz="2000" b="1" dirty="0" smtClean="0"/>
              <a:t>– ВЕТЕРИНАР.</a:t>
            </a:r>
            <a:endParaRPr lang="ru-RU" sz="2000" b="1" dirty="0"/>
          </a:p>
        </p:txBody>
      </p:sp>
      <p:pic>
        <p:nvPicPr>
          <p:cNvPr id="18438" name="Picture 6" descr="http://www.cheboksary.ru/images/63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7143800" cy="4714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ПАСТУХ </a:t>
            </a:r>
            <a:r>
              <a:rPr lang="ru-RU" sz="2400" b="1" dirty="0"/>
              <a:t>пасет стадо </a:t>
            </a:r>
            <a:r>
              <a:rPr lang="ru-RU" sz="2400" b="1" dirty="0" smtClean="0"/>
              <a:t>коров, овец и других животных на пастбище. </a:t>
            </a:r>
            <a:r>
              <a:rPr lang="ru-RU" sz="2400" b="1" dirty="0"/>
              <a:t>О</a:t>
            </a:r>
            <a:r>
              <a:rPr lang="ru-RU" sz="2400" b="1" dirty="0" smtClean="0"/>
              <a:t>н </a:t>
            </a:r>
            <a:r>
              <a:rPr lang="ru-RU" sz="2400" b="1" dirty="0"/>
              <a:t>заботится, чтобы </a:t>
            </a:r>
            <a:r>
              <a:rPr lang="ru-RU" sz="2400" b="1" dirty="0" smtClean="0"/>
              <a:t>они </a:t>
            </a:r>
            <a:r>
              <a:rPr lang="ru-RU" sz="2400" b="1" dirty="0"/>
              <a:t>паслись на просторных, обильных кормами лугах.</a:t>
            </a:r>
          </a:p>
        </p:txBody>
      </p:sp>
      <p:pic>
        <p:nvPicPr>
          <p:cNvPr id="19458" name="Picture 2" descr="http://www.logoslovo.ru/media/pic_middle/4/13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096000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173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КТО РАБОТАЕТ НА ФЕРМЕ.        ПОДГОТОВИЛА: ЖААК МАРИНА ГЕННАДЬЕВНА    </vt:lpstr>
      <vt:lpstr>     Ферма- это место в деревне, где держат домашних животных.  В деревнях и селах создаются большие по размеру и мини фермы.  </vt:lpstr>
      <vt:lpstr>ФЕРМЕР - человек, который владеет землей или арендует её, и занимается на ней сельским хозяйством. Жизнь фермера — рядом с животными. Поэтому он должен иметь необходимые знания о предупреждении различных заболеваний, отравлений ядохимикатами и ядовитыми растениями. Уметь быстро и грамотно пользоваться лечебными средствами, когда животному грозит смерть. Определять больных и подозреваемых в заболевании животных. Правильно действовать при падеже животных.</vt:lpstr>
      <vt:lpstr>ЖИВОТНОВОД  следит за содержанием животных: кормление, поение, пастьба и чистка животных, доение,проведение мероприятий по улучшению содержания и кормления животных и профилактических мероприятий по предупреждению их заболеваний</vt:lpstr>
      <vt:lpstr>ЗВЕРОВОД ИЛИ СКОТНИК. Эти люди кормят животных, убирают и чистят помещение, чтобы животные всегда содержались в чистоте и тепле, расстилают на пол свежее сено, наливают свежую воду. </vt:lpstr>
      <vt:lpstr>  ДОЯР ИЛИ ДОЯРКА- это очень тяжелый труд.  На  ферме коров  много, приходится доить коров специальными доильными аппаратами. </vt:lpstr>
      <vt:lpstr>ТЕЛЯТНИЦЫ заботятся о телятах.</vt:lpstr>
      <vt:lpstr>За питанием и здоровьем коров и других  животных на ферме следит специальный врач – ВЕТЕРИНАР.</vt:lpstr>
      <vt:lpstr>ПАСТУХ пасет стадо коров, овец и других животных на пастбище. Он заботится, чтобы они паслись на просторных, обильных кормами лугах.</vt:lpstr>
      <vt:lpstr> КРОЛИКОВОД ухаживает за кроликами, следит за кормлением, поением, уборкой клеток , наблюдает за состоянием здоровья животных и оказание им лечебной помощи.   </vt:lpstr>
      <vt:lpstr> СВИНОВОД следит за свиньями :кормление, поение, уборка участие в ветеринарных обработках. Выполнение мероприятий по улучшению содержания животных и кормлению сбалансированными по питательным веществам кормами . </vt:lpstr>
      <vt:lpstr>ОЛЕНЕВОД заботится об оленях - пастьба, кормление, поение оленей. Он следит за здоровьем, обучает оленей   работе в упряжке, охраняет стада от хищников. </vt:lpstr>
      <vt:lpstr>КОНЕВОД .Выполняет работы по уходу за племенными кобылами, молодняком и тренируемыми лошадьми на конеферме. Подкашивает травы, подвозит и приготавливает корма.</vt:lpstr>
      <vt:lpstr>ЖОКЕЙ заботится о лошадях:  обучает  и воспитывает лошадей , участвует  в испытаниях лошадей, контролирует  работу коневодов по уходу, содержанию тренируемых лошадей. </vt:lpstr>
      <vt:lpstr>ПТИЦЕВОД ИЛИ ПТИЧНИЦА- ухаживает за домашними птицами.</vt:lpstr>
      <vt:lpstr>ТРАКТОРИСТ. Он производит подвоз кормов на тракторных тележках. И при заготовке сена он не заменим. Ведь вручную уже не косят. И механическую косилку передвигает по полю тракторист на своём тракторе.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Windows User</cp:lastModifiedBy>
  <cp:revision>5</cp:revision>
  <dcterms:created xsi:type="dcterms:W3CDTF">2016-10-09T18:54:39Z</dcterms:created>
  <dcterms:modified xsi:type="dcterms:W3CDTF">2018-03-11T12:40:25Z</dcterms:modified>
</cp:coreProperties>
</file>