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25.10.2018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908721"/>
            <a:ext cx="892899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 </a:t>
            </a:r>
            <a:endParaRPr lang="ru-RU" dirty="0"/>
          </a:p>
          <a:p>
            <a:pPr algn="ctr"/>
            <a:r>
              <a:rPr lang="ru-RU" sz="6000" b="1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 «Животный мир Урала</a:t>
            </a:r>
            <a:r>
              <a:rPr lang="ru-RU" sz="6000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6000" b="1" i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967334"/>
            <a:ext cx="67504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проекта: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воспитанники подготовительной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№3 </a:t>
            </a:r>
            <a:r>
              <a:rPr lang="ru-RU" sz="28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родители,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 Некрасова Н.Б.</a:t>
            </a:r>
            <a:endParaRPr lang="ru-RU" sz="28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8267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AppData\Local\Temp\Rar$DIa3040.45392\20181025_0827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860032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AppData\Local\Temp\Rar$DIa3040.47809\20181025_0827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96952"/>
            <a:ext cx="4764021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340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AppData\Local\Temp\Rar$DIa3716.3695\20181025_0951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5004048" cy="375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AppData\Local\Temp\Rar$DIa3716.5778\20181025_0951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0688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AppData\Local\Temp\Rar$DIa3716.8564\20181025_0952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09020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131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24744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 реализации проекта: 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октябрь</a:t>
            </a:r>
          </a:p>
          <a:p>
            <a:endParaRPr lang="ru-RU" sz="2800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 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Несмотря на то, что с самого рождения нас окружают домашние животные или игрушки, символизирующие животных, картинки, книги, сказки, наши дети знают в основном общеизвестных животных: заяц, лиса, волк, медведь. А знают ли они животных нашего края, таких как рысь, соболь, бурундук? Нет. Дети  не имеют конкретных знаний и представлений о животных Урала.</a:t>
            </a:r>
          </a:p>
        </p:txBody>
      </p:sp>
    </p:spTree>
    <p:extLst>
      <p:ext uri="{BB962C8B-B14F-4D97-AF65-F5344CB8AC3E}">
        <p14:creationId xmlns:p14="http://schemas.microsoft.com/office/powerpoint/2010/main" val="1970390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80728"/>
            <a:ext cx="88569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 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Познакомить детей с малоизвестными видами животных Урала.</a:t>
            </a:r>
          </a:p>
          <a:p>
            <a:pPr algn="ctr"/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  <a:p>
            <a:pPr lvl="0" algn="ctr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Формировать познавательный интерес к животному миру Урала.</a:t>
            </a:r>
          </a:p>
          <a:p>
            <a:pPr lvl="0" algn="ctr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Включать родителей в совместную деятельность с детьми по данному проекту.</a:t>
            </a:r>
          </a:p>
          <a:p>
            <a:pPr lvl="0" algn="ctr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Развивать активный словарь детей.</a:t>
            </a:r>
          </a:p>
          <a:p>
            <a:pPr lvl="0" algn="ctr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Учить любить и ценить природу.</a:t>
            </a:r>
          </a:p>
        </p:txBody>
      </p:sp>
    </p:spTree>
    <p:extLst>
      <p:ext uri="{BB962C8B-B14F-4D97-AF65-F5344CB8AC3E}">
        <p14:creationId xmlns:p14="http://schemas.microsoft.com/office/powerpoint/2010/main" val="1514834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028343"/>
            <a:ext cx="885698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работы:</a:t>
            </a:r>
            <a:endParaRPr lang="ru-RU" sz="2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Виртуальный поход детей в зоопарк.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Чтение художественной литературы о природе и животном мире.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Просмотр документальных фильмов о животных.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альбома «Животный мир Урала»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Рисование, конструирование из бумаги, лепка животных.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Разучивание стихов о природе и животных.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Рассматривание «Красной книги Урала».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Выставка совместных работ детей и родителей «Животные нашего края».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«Красной книги животного мира Урала» (работы детей).</a:t>
            </a:r>
          </a:p>
        </p:txBody>
      </p:sp>
    </p:spTree>
    <p:extLst>
      <p:ext uri="{BB962C8B-B14F-4D97-AF65-F5344CB8AC3E}">
        <p14:creationId xmlns:p14="http://schemas.microsoft.com/office/powerpoint/2010/main" val="958993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052736"/>
            <a:ext cx="653447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Планируемый результат работы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Повышение уровня познавательной активности детей  и уровня речевого развития. Развитие чувства сопереживания, неравнодушия к природе и её обитателям.</a:t>
            </a:r>
          </a:p>
          <a:p>
            <a:r>
              <a:rPr lang="ru-RU" dirty="0"/>
              <a:t> </a:t>
            </a:r>
          </a:p>
        </p:txBody>
      </p:sp>
      <p:pic>
        <p:nvPicPr>
          <p:cNvPr id="1026" name="Picture 2" descr="C:\Users\User\AppData\Local\Temp\Rar$DIa3040.2605\20181025_0758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96951"/>
            <a:ext cx="4785697" cy="358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941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AppData\Local\Temp\Rar$DIa3040.7832\20181025_0759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4067944" cy="305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AppData\Local\Temp\Rar$DIa3040.10016\20181025_0759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AppData\Local\Temp\Rar$DIa3040.13301\20181025_0759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052" y="3573016"/>
            <a:ext cx="4057978" cy="304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AppData\Local\Temp\Rar$DIa3040.17705\20181025_0759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438" y="287651"/>
            <a:ext cx="4187957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539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AppData\Local\Temp\Rar$DIa3040.21344\20181025_080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3923928" cy="294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AppData\Local\Temp\Rar$DIa3040.22968\20181025_08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2656"/>
            <a:ext cx="3779912" cy="283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AppData\Local\Temp\Rar$DIa3040.24732\20181025_080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4759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AppData\Local\Temp\Rar$DIa3040.26904\20181025_0800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04" y="3576942"/>
            <a:ext cx="3923928" cy="294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753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AppData\Local\Temp\Rar$DIa3040.30262\20181025_0803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173"/>
            <a:ext cx="8676456" cy="650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79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AppData\Local\Temp\Rar$DIa3040.34255\20181025_0804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896544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AppData\Local\Temp\Rar$DIa3040.36548\20181025_0804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96952"/>
            <a:ext cx="4860032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AppData\Local\Temp\Rar$DIa3040.38769\20181025_0804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45024"/>
            <a:ext cx="3851920" cy="288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AppData\Local\Temp\Rar$DIa3040.42093\20181025_0804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6632"/>
            <a:ext cx="341987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0037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</TotalTime>
  <Words>94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2018-10-25T14:51:01Z</dcterms:created>
  <dcterms:modified xsi:type="dcterms:W3CDTF">2018-10-25T15:56:41Z</dcterms:modified>
</cp:coreProperties>
</file>