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1"/>
            <a:ext cx="89289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 «Животный мир Урала</a:t>
            </a: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4"/>
            <a:ext cx="675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воспитанники подготовительной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№3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родители,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Некрасова Н.Б.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26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Ia3040.45392\20181025_08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Temp\Rar$DIa3040.47809\20181025_08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Ia3716.3695\20181025_095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AppData\Local\Temp\Rar$DIa3716.5778\20181025_095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AppData\Local\Temp\Rar$DIa3716.8564\20181025_095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902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3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реализации проекта: 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октябрь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Несмотря на то, что с самого рождения нас окружают домашние животные или игрушки, символизирующие животных, картинки, книги, сказки, наши дети знают в основном общеизвестных животных: заяц, лиса, волк, медведь. А знают ли они животных нашего края, таких как рысь, соболь, бурундук? Нет. Дети  не имеют конкретных знаний и представлений о животных Урала.</a:t>
            </a:r>
          </a:p>
        </p:txBody>
      </p:sp>
    </p:spTree>
    <p:extLst>
      <p:ext uri="{BB962C8B-B14F-4D97-AF65-F5344CB8AC3E}">
        <p14:creationId xmlns:p14="http://schemas.microsoft.com/office/powerpoint/2010/main" val="19703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 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малоизвестными видами животных Урала.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lvl="0"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познавательный интерес к животному миру Урала.</a:t>
            </a:r>
          </a:p>
          <a:p>
            <a:pPr lvl="0"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Включать родителей в совместную деятельность с детьми по данному проекту.</a:t>
            </a:r>
          </a:p>
          <a:p>
            <a:pPr lvl="0"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активный словарь детей.</a:t>
            </a:r>
          </a:p>
          <a:p>
            <a:pPr lvl="0"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любить и ценить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151483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28343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работы: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поход детей в зоопарк.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 о природе и животном мире.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документальных фильмов о животных.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альбома «Животный мир Урала»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Рисование, конструирование из бумаги, лепка животных.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стихов о природе и животных.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«Красной книги Урала».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совместных работ детей и родителей «Животные нашего края».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«Красной книги животного мира Урала» (работы детей).</a:t>
            </a:r>
          </a:p>
        </p:txBody>
      </p:sp>
    </p:spTree>
    <p:extLst>
      <p:ext uri="{BB962C8B-B14F-4D97-AF65-F5344CB8AC3E}">
        <p14:creationId xmlns:p14="http://schemas.microsoft.com/office/powerpoint/2010/main" val="95899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6534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Планируемый результат работы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Повышение уровня познавательной активности детей  и уровня речевого развития. Развитие чувства сопереживания, неравнодушия к природе и её обитателям.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Users\User\AppData\Local\Temp\Rar$DIa3040.2605\20181025_075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1"/>
            <a:ext cx="4785697" cy="35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4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3040.7832\20181025_075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Rar$DIa3040.10016\20181025_075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Rar$DIa3040.13301\20181025_075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52" y="3573016"/>
            <a:ext cx="4057978" cy="3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Temp\Rar$DIa3040.17705\20181025_075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38" y="287651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3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3040.21344\20181025_08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Temp\Rar$DIa3040.22968\20181025_08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Temp\Rar$DIa3040.24732\20181025_08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759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AppData\Local\Temp\Rar$DIa3040.26904\20181025_08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57694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3040.30262\20181025_08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173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3040.34255\20181025_08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3040.36548\20181025_08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AppData\Local\Temp\Rar$DIa3040.38769\20181025_08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AppData\Local\Temp\Rar$DIa3040.42093\20181025_080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03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94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2018-10-25T14:51:01Z</dcterms:created>
  <dcterms:modified xsi:type="dcterms:W3CDTF">2018-10-25T15:56:41Z</dcterms:modified>
</cp:coreProperties>
</file>